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3/3/2013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Leçon</a:t>
            </a:r>
            <a:r>
              <a:rPr lang="en-US" dirty="0" smtClean="0"/>
              <a:t>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SCHOOL/ FRENCH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29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639" y="642594"/>
            <a:ext cx="11127347" cy="13716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SAISONS- l’hiver</a:t>
            </a:r>
            <a:br>
              <a:rPr lang="fr-FR" dirty="0" smtClean="0"/>
            </a:br>
            <a:r>
              <a:rPr lang="fr-FR" dirty="0" smtClean="0"/>
              <a:t> décembre, janvier, février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Il neige et il fait froid.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340" y="2014194"/>
            <a:ext cx="6351431" cy="47635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7" y="3497579"/>
            <a:ext cx="3244739" cy="238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84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579549"/>
            <a:ext cx="5344733" cy="143464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Quelle température fait-il?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 hiver, il fait zéro ou moins de zéro…</a:t>
            </a:r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82" y="366914"/>
            <a:ext cx="5800725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Au printemps:</a:t>
            </a:r>
            <a:br>
              <a:rPr lang="fr-FR" dirty="0" smtClean="0"/>
            </a:br>
            <a:r>
              <a:rPr lang="fr-FR" dirty="0" smtClean="0"/>
              <a:t>mars, avril, mai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943" y="642593"/>
            <a:ext cx="2628195" cy="28384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202" y="547344"/>
            <a:ext cx="2933700" cy="293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2" y="2213791"/>
            <a:ext cx="4193448" cy="4193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515" y="3773509"/>
            <a:ext cx="2979331" cy="26337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9150" y="3773509"/>
            <a:ext cx="4001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QUAND IL PLEUT, JE PORTE UN IMPERMÉABLE ET UN PARAPLUIE.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115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printemps…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 pleut et aussi il y a du soleil. </a:t>
            </a:r>
          </a:p>
          <a:p>
            <a:r>
              <a:rPr lang="fr-FR" dirty="0" smtClean="0"/>
              <a:t>Il fait bon….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625" y="642594"/>
            <a:ext cx="3714750" cy="3714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15" y="2499969"/>
            <a:ext cx="3962400" cy="25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8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 est la date aujourd’hui?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893570"/>
            <a:ext cx="5781675" cy="393192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C’est le premier mai.</a:t>
            </a:r>
          </a:p>
          <a:p>
            <a:r>
              <a:rPr lang="fr-FR" sz="3200" dirty="0" smtClean="0"/>
              <a:t>C’est l’anniversaire de Paul!</a:t>
            </a:r>
          </a:p>
          <a:p>
            <a:r>
              <a:rPr lang="fr-FR" sz="3200" dirty="0" smtClean="0"/>
              <a:t>Et toi, c’est quand ton anniversaire?</a:t>
            </a:r>
          </a:p>
          <a:p>
            <a:endParaRPr lang="fr-FR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1944427"/>
            <a:ext cx="4310063" cy="345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60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En été- </a:t>
            </a:r>
            <a:br>
              <a:rPr lang="fr-FR" dirty="0" smtClean="0"/>
            </a:br>
            <a:r>
              <a:rPr lang="fr-FR" dirty="0" smtClean="0"/>
              <a:t>juin, juillet, août.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1931652"/>
            <a:ext cx="2428875" cy="223036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225" y="2014194"/>
            <a:ext cx="6645156" cy="2838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91450" y="5143500"/>
            <a:ext cx="282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TEMPS EST ORAGEUX.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76" y="4162013"/>
            <a:ext cx="4552950" cy="304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21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858500" cy="13716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C’est le quatorze juillet. </a:t>
            </a:r>
            <a:br>
              <a:rPr lang="fr-FR" dirty="0" smtClean="0"/>
            </a:br>
            <a:r>
              <a:rPr lang="fr-FR" dirty="0" smtClean="0"/>
              <a:t>C’est la fête nationale. Il fait 25 degrés. 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255" y="2103438"/>
            <a:ext cx="2623340" cy="39322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2261789"/>
            <a:ext cx="5702300" cy="377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74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 l’(en) automne-</a:t>
            </a:r>
            <a:br>
              <a:rPr lang="fr-FR" dirty="0" smtClean="0"/>
            </a:br>
            <a:r>
              <a:rPr lang="fr-FR" dirty="0" smtClean="0"/>
              <a:t>septembre, </a:t>
            </a:r>
            <a:r>
              <a:rPr lang="fr-FR" dirty="0" err="1" smtClean="0"/>
              <a:t>orctobre</a:t>
            </a:r>
            <a:r>
              <a:rPr lang="fr-FR" dirty="0" smtClean="0"/>
              <a:t>, novembre.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1945480"/>
            <a:ext cx="3400425" cy="255031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724" y="1945480"/>
            <a:ext cx="4194175" cy="3145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0" y="2014194"/>
            <a:ext cx="3349624" cy="33496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95425" y="4733925"/>
            <a:ext cx="19431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 FAIT MAUVAIS</a:t>
            </a:r>
          </a:p>
          <a:p>
            <a:endParaRPr lang="fr-FR" dirty="0"/>
          </a:p>
          <a:p>
            <a:r>
              <a:rPr lang="fr-FR" dirty="0" smtClean="0"/>
              <a:t>IL FAIT FRAIS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8001000" y="5971831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TEMPS EST NUAGEUX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883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TC103457510[[fn=Savon]]</Template>
  <TotalTime>50</TotalTime>
  <Words>116</Words>
  <Application>Microsoft Office PowerPoint</Application>
  <PresentationFormat>Widescreen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Century Gothic</vt:lpstr>
      <vt:lpstr>Garamond</vt:lpstr>
      <vt:lpstr>Savon</vt:lpstr>
      <vt:lpstr>Leçon 10</vt:lpstr>
      <vt:lpstr>LES SAISONS- l’hiver  décembre, janvier, février</vt:lpstr>
      <vt:lpstr>Quelle température fait-il? </vt:lpstr>
      <vt:lpstr>Au printemps: mars, avril, mai</vt:lpstr>
      <vt:lpstr>Au printemps…</vt:lpstr>
      <vt:lpstr>Quelle est la date aujourd’hui?</vt:lpstr>
      <vt:lpstr>En été-  juin, juillet, août.</vt:lpstr>
      <vt:lpstr>C’est le quatorze juillet.  C’est la fête nationale. Il fait 25 degrés. </vt:lpstr>
      <vt:lpstr>A l’(en) automne- septembre, orctobre, novembre.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Leçon 10</dc:title>
  <dc:creator>marilaur</dc:creator>
  <cp:lastModifiedBy>marilaur</cp:lastModifiedBy>
  <cp:revision>5</cp:revision>
  <dcterms:created xsi:type="dcterms:W3CDTF">2013-03-03T14:37:35Z</dcterms:created>
  <dcterms:modified xsi:type="dcterms:W3CDTF">2013-03-03T15:28:10Z</dcterms:modified>
</cp:coreProperties>
</file>